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2D1DF-339B-6306-177A-FC5B8FF9D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0DB2A-D79C-B0CA-4305-7A69D6947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E5965-FF8A-1E75-CC19-D07D3CDF3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FCC93-A516-4FE5-A948-D3F21593468B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ECDD3-2852-EB85-ED47-13F85B366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FBD2A-8001-6A2E-CEA8-CF660D814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8B629-568A-4FFC-B040-55CD8BCDC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645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7C611-B12F-6E6A-CF27-F35629043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9946CE-5AFA-6CCD-196D-97A574C76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B7265-3ACE-6CEA-BA90-CBA099A8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FCC93-A516-4FE5-A948-D3F21593468B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84741-B2FC-FE31-9127-96C0169BE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963D4-8DCC-76D1-2B11-5A1AD56BF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8B629-568A-4FFC-B040-55CD8BCDC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501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9F732B-8B95-5ECA-07CA-B05AE4441B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F1EFF6-1DD5-5162-2513-B0A72993B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C248F-2D7A-C4A7-3D33-13073FB13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FCC93-A516-4FE5-A948-D3F21593468B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16933-3D9A-3824-FB1C-634A0D0B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EFAE1-5F5E-F8EC-2343-42425A6C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8B629-568A-4FFC-B040-55CD8BCDC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1142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19808-CF91-B6CE-690F-44B7F0ED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83E02-71E5-404E-997A-17C63E8DF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A44C4-349F-CCAD-05C5-4B42A62FD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FCC93-A516-4FE5-A948-D3F21593468B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E7AF2-6C7E-D916-B28C-B475FC4D0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7046A-95BF-0285-6CB6-F18EBEE20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8B629-568A-4FFC-B040-55CD8BCDC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4328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0412D-31AC-7251-AFF2-9C77F60EC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C2A0C-5B62-0A53-5387-C82BAE931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7628E-43A5-37FC-D97B-37D45E25D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FCC93-A516-4FE5-A948-D3F21593468B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58FA4-A1D0-9B1C-8C39-86DA20102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C9ABD-5700-1564-44FD-6C4EE5AC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8B629-568A-4FFC-B040-55CD8BCDC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1248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92649-2DDD-2B6A-9447-4ACC01FBA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B513-F2EE-DB45-8FC5-6FB65BFDA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15F8F-159B-E7E4-E2A2-D107E8DEA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D687C-543A-0A18-E477-E169F9F87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FCC93-A516-4FE5-A948-D3F21593468B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851A9-EB06-8B56-A7F3-6858BF949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B7510-838D-FDA0-25F2-5FE4E7F68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8B629-568A-4FFC-B040-55CD8BCDC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1216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503E5-0982-817F-5414-E2B0140E8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25B8F-AB89-E5BA-76D6-8C7C0E2FD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A18A53-68AC-CCC6-630C-242C678435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55DBA-B609-4E4D-E741-53A1F22E2F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8774ED-95BD-541B-BC93-22E5DCA61B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9FF31F-A37A-03FD-C48D-BC60A8ED8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FCC93-A516-4FE5-A948-D3F21593468B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B62B2F-1A52-6A51-C7F5-5C3D56E7A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1F2984-BFE5-B71A-CCD9-32E4D3A33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8B629-568A-4FFC-B040-55CD8BCDC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9984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DC54-E04A-F062-8732-8819573A9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5BDCB7-B979-5400-54E4-532337822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FCC93-A516-4FE5-A948-D3F21593468B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E9FD79-781A-03B2-C4E8-04811C9A5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82FC51-830C-0E6C-80E9-1FAB7922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8B629-568A-4FFC-B040-55CD8BCDC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654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D94EC3-FBB5-21A4-76ED-DCE924DFA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FCC93-A516-4FE5-A948-D3F21593468B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30684B-A43D-FE98-E7DB-88F9FD9EF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8383E-9863-AD8D-4052-AF1820FF7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8B629-568A-4FFC-B040-55CD8BCDC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74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80AB6-F86A-7AEF-8671-4ECE88E88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65EDD-3582-6CCF-8C48-9BD3450B2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82FD4-E63F-221E-54DA-31D191515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D3888F-65B2-BC1D-6BC9-83335B05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FCC93-A516-4FE5-A948-D3F21593468B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CDA43-4920-B090-E0E5-3CF0C091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9A23C-9870-9CE7-484B-77DF5311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8B629-568A-4FFC-B040-55CD8BCDC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651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55BFC-5F10-147A-45AD-87C8EC6CF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4D1B36-ACE2-3307-0485-10A48A0D3C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C55F7D-F1E4-9362-094D-EBB54175E2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D3513-FFCB-8040-806A-0084B0AF2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FCC93-A516-4FE5-A948-D3F21593468B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46D4F4-6184-5A22-9824-69AF06A89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A0FD1-83A7-A1C4-B19E-312A20E43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8B629-568A-4FFC-B040-55CD8BCDC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883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7E453A-05C9-9EFE-8F4F-00813210B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82F8E-1983-53CB-3074-0C5851110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1A531-FE28-3297-6D75-EBA2F42AE2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FCC93-A516-4FE5-A948-D3F21593468B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0BD24-9FEC-76E2-6A26-48BE9068A7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6616A-5AC3-C01D-3FCC-D4626BFE1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8B629-568A-4FFC-B040-55CD8BCDC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097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7C5C-82D7-1880-E435-C1954CECFE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975A9F-ECE5-A7D3-0CF0-7B09286D49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58103BE-E469-CC6B-F696-E0728D768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7" y="0"/>
            <a:ext cx="12175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62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AB2FDF-D420-5EFD-0452-C2B96721F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" y="0"/>
            <a:ext cx="12170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17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93ABA1-EBFF-8657-6A5A-2FBC68078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3" y="0"/>
            <a:ext cx="12136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62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231A62-FF2C-ED96-53AD-7788A9005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3"/>
            <a:ext cx="12192000" cy="685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40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1F288C-B5A4-355F-7023-FD25883E0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9"/>
            <a:ext cx="12192000" cy="684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98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51372D-17DE-DBDF-B892-6142A456B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1" y="0"/>
            <a:ext cx="12111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80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18D3B1-F429-017A-D34E-6870604AD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0"/>
            <a:ext cx="12192000" cy="68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74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7AD531-9889-1FB0-7574-AC9A7975E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1" y="0"/>
            <a:ext cx="12111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64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24669E-88FB-C583-4CFE-D2FC99EFF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3" y="0"/>
            <a:ext cx="12140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18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27AC6D-75E6-EF0F-7D05-9CB67034C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63"/>
            <a:ext cx="12192000" cy="682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08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45882D-876F-D757-01AD-5025A88DA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26"/>
            <a:ext cx="12192000" cy="683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6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E87ED0-7849-A70F-5714-E0190BF26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1" y="0"/>
            <a:ext cx="12121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48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7F4851-3E4F-F153-047B-F5112B38E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3" y="0"/>
            <a:ext cx="12142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73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442FE2-2401-C98A-B23F-D75B42F2A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75"/>
            <a:ext cx="12192000" cy="684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34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4BDD2B-8CD4-D6C8-6B4F-391C8C7C8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5"/>
            <a:ext cx="12192000" cy="682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01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1BF0D1-608B-971A-71F6-778BD64D2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17"/>
            <a:ext cx="12192000" cy="681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98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F56D46-2663-8402-83F4-F854E5195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3" y="0"/>
            <a:ext cx="12159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76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43B074-5367-AE65-1601-36CD220BA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" y="0"/>
            <a:ext cx="12171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63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DFBE17-226E-7265-07BC-AC03BDAB9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" y="0"/>
            <a:ext cx="1217157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EBFD1A-799C-F737-AFC5-B1FAA45E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81"/>
            <a:ext cx="12192000" cy="682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40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55C738-EA80-C75F-495B-A6971707B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38"/>
            <a:ext cx="12192000" cy="68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27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EBE079-433F-B3C7-F3AC-5A4D5064B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5"/>
            <a:ext cx="12192000" cy="684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22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058125-60AE-0F89-08AA-C795F4D52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"/>
            <a:ext cx="12192000" cy="685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5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2F7A7B-BA27-BDAE-6E52-F7FE47CD4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" y="0"/>
            <a:ext cx="12175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20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7A94C2-0BDB-A3E4-D378-8A4EF938B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7"/>
            <a:ext cx="12192000" cy="684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15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3DEBB4-74ED-28FE-D799-D01DEB710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"/>
            <a:ext cx="12192000" cy="68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43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5487DE-56B2-BEFC-DFFF-200D87B04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7" y="0"/>
            <a:ext cx="12049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95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5D2674-3FC1-02C7-411D-6CA3084ED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" y="0"/>
            <a:ext cx="12181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28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06659D-B02C-2E75-A3C5-144C456E6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" y="0"/>
            <a:ext cx="12126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46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B910D2-41EE-22EC-E45A-18AC687E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8" y="0"/>
            <a:ext cx="12158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32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8A75B3-E31C-91EF-7D5C-2C21005C4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"/>
            <a:ext cx="12192000" cy="685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18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Orooj Akhtar</dc:creator>
  <cp:lastModifiedBy>Orooj Akhtar</cp:lastModifiedBy>
  <cp:revision>2</cp:revision>
  <dcterms:created xsi:type="dcterms:W3CDTF">2023-06-08T13:09:34Z</dcterms:created>
  <dcterms:modified xsi:type="dcterms:W3CDTF">2023-06-08T14:16:22Z</dcterms:modified>
</cp:coreProperties>
</file>